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8" r:id="rId4"/>
    <p:sldId id="263" r:id="rId5"/>
    <p:sldId id="264" r:id="rId6"/>
    <p:sldId id="262" r:id="rId7"/>
    <p:sldId id="259" r:id="rId8"/>
    <p:sldId id="261" r:id="rId9"/>
    <p:sldId id="265" r:id="rId10"/>
    <p:sldId id="266" r:id="rId11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86"/>
    <p:restoredTop sz="94658"/>
  </p:normalViewPr>
  <p:slideViewPr>
    <p:cSldViewPr snapToGrid="0" snapToObjects="1">
      <p:cViewPr varScale="1">
        <p:scale>
          <a:sx n="105" d="100"/>
          <a:sy n="105" d="100"/>
        </p:scale>
        <p:origin x="12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05/12/2026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35683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898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FB2FE298-4453-7ECD-B703-5D56CA5613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2192000" cy="718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44470835-EE21-63DA-B2A7-67C6569103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70048" y="-2706624"/>
            <a:ext cx="6894576" cy="122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3FF6B20D-6CEE-A9D1-9FFB-1962823131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8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3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8A678D4B-4FD8-9078-789F-415395E432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2706624" y="-2706624"/>
            <a:ext cx="6858000" cy="1227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54567-1E7A-364E-8538-B2BCFC530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58716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6" r:id="rId2"/>
    <p:sldLayoutId id="2147483677" r:id="rId3"/>
    <p:sldLayoutId id="2147483649" r:id="rId4"/>
    <p:sldLayoutId id="214748367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image" Target="../media/image42.pn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18.jp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911B6EC-2419-359A-A83C-B60F4A3E52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0709" cy="686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88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B82FD97-9E56-9CAF-0702-1D4FBA954FD2}"/>
              </a:ext>
            </a:extLst>
          </p:cNvPr>
          <p:cNvSpPr/>
          <p:nvPr/>
        </p:nvSpPr>
        <p:spPr>
          <a:xfrm>
            <a:off x="0" y="0"/>
            <a:ext cx="12192000" cy="72088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481F083-8062-32E8-05C1-FF44C869C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723" y="4369195"/>
            <a:ext cx="2899115" cy="90194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1E5491C-E709-B3C6-0286-B1F134D2D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396" y="3762654"/>
            <a:ext cx="1441509" cy="144150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0A65514-3BC6-E47E-C1AF-B9110F788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988" y="5425905"/>
            <a:ext cx="1919442" cy="120254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7D7C14B-DAF7-0E25-4B02-9FB971F4D4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4891" y="5246576"/>
            <a:ext cx="1318172" cy="131046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3B3344A-AA19-4577-C5A9-0393AC80BC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528" y="5624239"/>
            <a:ext cx="1911734" cy="97899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560C076-A690-D418-AB9F-D3180CE88B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480" y="4747548"/>
            <a:ext cx="2389667" cy="74002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3BCA1ABC-C922-AC96-46AA-6103997CC4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480" y="3814253"/>
            <a:ext cx="2775098" cy="740026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B6DB9FD-9A48-5CA7-098A-0A39D08D91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538" y="2087880"/>
            <a:ext cx="1780687" cy="1341297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E422E996-F1B3-93DD-5BF8-502508A640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1784" y="4747548"/>
            <a:ext cx="1341297" cy="1356714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6EFD5D0D-6B5F-5976-37D8-3D73820DA6F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65006" y="4601084"/>
            <a:ext cx="1503178" cy="1503178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8BBF0BA3-8D19-ACA2-AEC5-780B9C985E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57868" y="3249354"/>
            <a:ext cx="1356715" cy="1641933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B834ED10-2867-ACBF-F2B0-67C3C28A5D3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43870" y="1729695"/>
            <a:ext cx="4224314" cy="131817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1C734454-4842-5ABD-9C43-40606D7B4E5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72433" y="3189413"/>
            <a:ext cx="1025245" cy="148776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78AA89E3-8888-3142-AA2A-068AB215795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835965" y="3236949"/>
            <a:ext cx="1117748" cy="1117748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9F0381AD-7116-5D5F-C91F-71E2238C724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6745" y="292957"/>
            <a:ext cx="4401612" cy="1472343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BAFFDCE3-091F-E3A6-D17B-613B7D8412E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99523" y="219473"/>
            <a:ext cx="1742145" cy="1156291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F3216471-1264-AD00-EFFF-9322A726B9C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088230" y="404480"/>
            <a:ext cx="1865483" cy="39313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B0D7D9-838C-48D2-5D03-5E57B079AD6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448131" y="2045858"/>
            <a:ext cx="2783603" cy="160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64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6" descr="Logo, icon&#10;&#10;Description automatically generated">
            <a:extLst>
              <a:ext uri="{FF2B5EF4-FFF2-40B4-BE49-F238E27FC236}">
                <a16:creationId xmlns:a16="http://schemas.microsoft.com/office/drawing/2014/main" id="{D37C3E86-A7C0-924F-B30E-6069000EF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233" y="451869"/>
            <a:ext cx="941669" cy="941669"/>
          </a:xfrm>
          <a:prstGeom prst="rect">
            <a:avLst/>
          </a:prstGeom>
        </p:spPr>
      </p:pic>
      <p:pic>
        <p:nvPicPr>
          <p:cNvPr id="73" name="Picture 72" descr="Logo, company name&#10;&#10;Description automatically generated">
            <a:extLst>
              <a:ext uri="{FF2B5EF4-FFF2-40B4-BE49-F238E27FC236}">
                <a16:creationId xmlns:a16="http://schemas.microsoft.com/office/drawing/2014/main" id="{4A100452-8481-C844-9C7F-ECB312DA6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119" y="455202"/>
            <a:ext cx="1428319" cy="912504"/>
          </a:xfrm>
          <a:prstGeom prst="rect">
            <a:avLst/>
          </a:prstGeom>
        </p:spPr>
      </p:pic>
      <p:pic>
        <p:nvPicPr>
          <p:cNvPr id="76" name="Picture 75" descr="Icon&#10;&#10;Description automatically generated">
            <a:extLst>
              <a:ext uri="{FF2B5EF4-FFF2-40B4-BE49-F238E27FC236}">
                <a16:creationId xmlns:a16="http://schemas.microsoft.com/office/drawing/2014/main" id="{660A2C93-2DAB-5A47-A08C-1BB53F10E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708" y="4081604"/>
            <a:ext cx="1162920" cy="1162920"/>
          </a:xfrm>
          <a:prstGeom prst="rect">
            <a:avLst/>
          </a:prstGeom>
        </p:spPr>
      </p:pic>
      <p:pic>
        <p:nvPicPr>
          <p:cNvPr id="91" name="Picture 90" descr="Shape&#10;&#10;Description automatically generated">
            <a:extLst>
              <a:ext uri="{FF2B5EF4-FFF2-40B4-BE49-F238E27FC236}">
                <a16:creationId xmlns:a16="http://schemas.microsoft.com/office/drawing/2014/main" id="{1BBF4CA2-D424-0942-AEC0-55D93471C1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0829" y="4066762"/>
            <a:ext cx="4615491" cy="1243495"/>
          </a:xfrm>
          <a:prstGeom prst="rect">
            <a:avLst/>
          </a:prstGeom>
        </p:spPr>
      </p:pic>
      <p:pic>
        <p:nvPicPr>
          <p:cNvPr id="95" name="Picture 94" descr="Shape, rectangle&#10;&#10;Description automatically generated">
            <a:extLst>
              <a:ext uri="{FF2B5EF4-FFF2-40B4-BE49-F238E27FC236}">
                <a16:creationId xmlns:a16="http://schemas.microsoft.com/office/drawing/2014/main" id="{6A36634E-BE2E-DC4F-9267-3AC531A521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970146" y="533209"/>
            <a:ext cx="2529078" cy="789545"/>
          </a:xfrm>
          <a:prstGeom prst="rect">
            <a:avLst/>
          </a:prstGeom>
        </p:spPr>
      </p:pic>
      <p:pic>
        <p:nvPicPr>
          <p:cNvPr id="98" name="Picture 97" descr="Shape, arrow&#10;&#10;Description automatically generated">
            <a:extLst>
              <a:ext uri="{FF2B5EF4-FFF2-40B4-BE49-F238E27FC236}">
                <a16:creationId xmlns:a16="http://schemas.microsoft.com/office/drawing/2014/main" id="{0F1B610F-C6F2-0742-B778-6DF69E258D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73719" y="293359"/>
            <a:ext cx="1125333" cy="1119628"/>
          </a:xfrm>
          <a:prstGeom prst="rect">
            <a:avLst/>
          </a:prstGeom>
        </p:spPr>
      </p:pic>
      <p:pic>
        <p:nvPicPr>
          <p:cNvPr id="102" name="Picture 101" descr="Shape, icon&#10;&#10;Description automatically generated">
            <a:extLst>
              <a:ext uri="{FF2B5EF4-FFF2-40B4-BE49-F238E27FC236}">
                <a16:creationId xmlns:a16="http://schemas.microsoft.com/office/drawing/2014/main" id="{A6CEF128-D5EA-6A40-898D-55A87DC865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47990" y="2673575"/>
            <a:ext cx="1376792" cy="1036071"/>
          </a:xfrm>
          <a:prstGeom prst="rect">
            <a:avLst/>
          </a:prstGeom>
        </p:spPr>
      </p:pic>
      <p:pic>
        <p:nvPicPr>
          <p:cNvPr id="105" name="Picture 104" descr="Icon&#10;&#10;Description automatically generated">
            <a:extLst>
              <a:ext uri="{FF2B5EF4-FFF2-40B4-BE49-F238E27FC236}">
                <a16:creationId xmlns:a16="http://schemas.microsoft.com/office/drawing/2014/main" id="{619A751A-7B14-2B4F-A614-C249A4BD3D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9563404" y="1773640"/>
            <a:ext cx="1145961" cy="748695"/>
          </a:xfrm>
          <a:prstGeom prst="rect">
            <a:avLst/>
          </a:prstGeom>
        </p:spPr>
      </p:pic>
      <p:pic>
        <p:nvPicPr>
          <p:cNvPr id="108" name="Picture 107" descr="Icon&#10;&#10;Description automatically generated">
            <a:extLst>
              <a:ext uri="{FF2B5EF4-FFF2-40B4-BE49-F238E27FC236}">
                <a16:creationId xmlns:a16="http://schemas.microsoft.com/office/drawing/2014/main" id="{EB8EB64B-15BE-6540-B66F-F7733B51E2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60805" y="293358"/>
            <a:ext cx="1119629" cy="1119629"/>
          </a:xfrm>
          <a:prstGeom prst="rect">
            <a:avLst/>
          </a:prstGeom>
        </p:spPr>
      </p:pic>
      <p:pic>
        <p:nvPicPr>
          <p:cNvPr id="111" name="Picture 110" descr="Shape, icon&#10;&#10;Description automatically generated">
            <a:extLst>
              <a:ext uri="{FF2B5EF4-FFF2-40B4-BE49-F238E27FC236}">
                <a16:creationId xmlns:a16="http://schemas.microsoft.com/office/drawing/2014/main" id="{EF93F01C-1311-0742-ADB3-02F7FEB510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51082" y="4277165"/>
            <a:ext cx="1492294" cy="767123"/>
          </a:xfrm>
          <a:prstGeom prst="rect">
            <a:avLst/>
          </a:prstGeom>
        </p:spPr>
      </p:pic>
      <p:pic>
        <p:nvPicPr>
          <p:cNvPr id="120" name="Picture 119" descr="Shape, arrow&#10;&#10;Description automatically generated">
            <a:extLst>
              <a:ext uri="{FF2B5EF4-FFF2-40B4-BE49-F238E27FC236}">
                <a16:creationId xmlns:a16="http://schemas.microsoft.com/office/drawing/2014/main" id="{80321E9C-0598-5343-8D9A-1D814B3599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54252" y="2356201"/>
            <a:ext cx="894824" cy="1353443"/>
          </a:xfrm>
          <a:prstGeom prst="rect">
            <a:avLst/>
          </a:prstGeom>
        </p:spPr>
      </p:pic>
      <p:pic>
        <p:nvPicPr>
          <p:cNvPr id="124" name="Picture 1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DC1E6F6-7C05-994B-BCFF-2D2432CF9A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75394" y="1704915"/>
            <a:ext cx="5765670" cy="193321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41D4A15-FE26-0945-AFD0-5EEB93A6BBC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48559" y="4103257"/>
            <a:ext cx="944119" cy="1147963"/>
          </a:xfrm>
          <a:prstGeom prst="rect">
            <a:avLst/>
          </a:prstGeom>
        </p:spPr>
      </p:pic>
      <p:pic>
        <p:nvPicPr>
          <p:cNvPr id="2" name="Grafik 1" descr="Ein Bild, das Schrift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385AB81B-B4B8-9C4C-8B2F-03590564615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95902" y="481034"/>
            <a:ext cx="278821" cy="91250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8465BF0-8080-95E6-F025-746A90A1804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D0C20D3-FD4C-D455-5FCF-54CD55739A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9F83C0B-BF09-C048-99F5-61BFAB3093DB}"/>
              </a:ext>
            </a:extLst>
          </p:cNvPr>
          <p:cNvGrpSpPr/>
          <p:nvPr/>
        </p:nvGrpSpPr>
        <p:grpSpPr>
          <a:xfrm>
            <a:off x="7477101" y="1197862"/>
            <a:ext cx="3983379" cy="5192778"/>
            <a:chOff x="7030061" y="426720"/>
            <a:chExt cx="4574922" cy="5963920"/>
          </a:xfrm>
        </p:grpSpPr>
        <p:pic>
          <p:nvPicPr>
            <p:cNvPr id="2" name="Picture 1" descr="Shape, icon&#10;&#10;Description automatically generated">
              <a:extLst>
                <a:ext uri="{FF2B5EF4-FFF2-40B4-BE49-F238E27FC236}">
                  <a16:creationId xmlns:a16="http://schemas.microsoft.com/office/drawing/2014/main" id="{35D01635-F8B4-914C-A717-2A161BEDA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0061" y="2947895"/>
              <a:ext cx="4574922" cy="3442745"/>
            </a:xfrm>
            <a:prstGeom prst="rect">
              <a:avLst/>
            </a:prstGeom>
          </p:spPr>
        </p:pic>
        <p:pic>
          <p:nvPicPr>
            <p:cNvPr id="3" name="Picture 2" descr="Icon&#10;&#10;Description automatically generated">
              <a:extLst>
                <a:ext uri="{FF2B5EF4-FFF2-40B4-BE49-F238E27FC236}">
                  <a16:creationId xmlns:a16="http://schemas.microsoft.com/office/drawing/2014/main" id="{6D919EB5-3C35-0F4D-A690-5B3721F8F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403603" y="426720"/>
              <a:ext cx="3827837" cy="250085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D5F7563-3EAD-A949-B3A8-BB66D5A97FAF}"/>
              </a:ext>
            </a:extLst>
          </p:cNvPr>
          <p:cNvSpPr txBox="1"/>
          <p:nvPr/>
        </p:nvSpPr>
        <p:spPr>
          <a:xfrm>
            <a:off x="416560" y="426720"/>
            <a:ext cx="6847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DCFE279B-9510-0443-A258-A2A5283AB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840" y="4260778"/>
            <a:ext cx="3265659" cy="2082232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7E552D75-DEA6-D04E-931B-95EE334DAF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0914" y="4213149"/>
            <a:ext cx="2177491" cy="217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06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1B2DBF0-9CF5-4A3E-ABB7-A08620D215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B7BE72-8A80-E347-A3B9-A90E0C1E04AE}"/>
              </a:ext>
            </a:extLst>
          </p:cNvPr>
          <p:cNvSpPr txBox="1"/>
          <p:nvPr/>
        </p:nvSpPr>
        <p:spPr>
          <a:xfrm>
            <a:off x="416560" y="426720"/>
            <a:ext cx="6847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rgbClr val="7030A0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81BFE89-B7AD-B81C-5654-9A3EB9423D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Box 19">
            <a:extLst>
              <a:ext uri="{FF2B5EF4-FFF2-40B4-BE49-F238E27FC236}">
                <a16:creationId xmlns:a16="http://schemas.microsoft.com/office/drawing/2014/main" id="{7F378122-A8B8-B1B9-CD7C-4EB2EE1928A5}"/>
              </a:ext>
            </a:extLst>
          </p:cNvPr>
          <p:cNvSpPr txBox="1"/>
          <p:nvPr/>
        </p:nvSpPr>
        <p:spPr>
          <a:xfrm>
            <a:off x="410387" y="426719"/>
            <a:ext cx="7703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rgbClr val="7030A0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7AEC073-0B09-225F-CD20-E44D52BAB1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53C934-2017-5F48-9175-A78B63CE099D}"/>
              </a:ext>
            </a:extLst>
          </p:cNvPr>
          <p:cNvSpPr txBox="1"/>
          <p:nvPr/>
        </p:nvSpPr>
        <p:spPr>
          <a:xfrm>
            <a:off x="416560" y="426720"/>
            <a:ext cx="6847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3942836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38F9DB0-9436-6B40-DDA9-8707B98552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08A24B-AF37-6C4B-BBD7-D06D2494DD98}"/>
              </a:ext>
            </a:extLst>
          </p:cNvPr>
          <p:cNvSpPr txBox="1"/>
          <p:nvPr/>
        </p:nvSpPr>
        <p:spPr>
          <a:xfrm>
            <a:off x="416560" y="975360"/>
            <a:ext cx="6847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522195-915F-CB4A-B36C-6AFF1A04B74B}"/>
              </a:ext>
            </a:extLst>
          </p:cNvPr>
          <p:cNvSpPr txBox="1"/>
          <p:nvPr/>
        </p:nvSpPr>
        <p:spPr>
          <a:xfrm>
            <a:off x="501077" y="615295"/>
            <a:ext cx="684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/>
                </a:solidFill>
                <a:latin typeface="Cera Pro Medium" pitchFamily="2" charset="0"/>
              </a:rPr>
              <a:t>Kleiner Text</a:t>
            </a:r>
            <a:endParaRPr lang="en-DE" sz="2400" dirty="0">
              <a:solidFill>
                <a:schemeClr val="bg1"/>
              </a:solidFill>
              <a:latin typeface="Cera Pro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E2BA138C-AE3A-CAEE-A26D-6CAF33C91B9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39EFFA-36AE-0840-8A2B-FD5AE19B8DF0}"/>
              </a:ext>
            </a:extLst>
          </p:cNvPr>
          <p:cNvSpPr txBox="1"/>
          <p:nvPr/>
        </p:nvSpPr>
        <p:spPr>
          <a:xfrm>
            <a:off x="416560" y="426720"/>
            <a:ext cx="6847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</a:p>
        </p:txBody>
      </p:sp>
    </p:spTree>
    <p:extLst>
      <p:ext uri="{BB962C8B-B14F-4D97-AF65-F5344CB8AC3E}">
        <p14:creationId xmlns:p14="http://schemas.microsoft.com/office/powerpoint/2010/main" val="486117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7DCBC1B-205E-3BE0-38CB-DFC1114AF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F6E7D33-ABDA-512E-AA16-02D09DD4A2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16FBB79-4223-FB5F-A46B-8561058AF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080" y="1444759"/>
            <a:ext cx="3059075" cy="95171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CC899E-1504-1527-272B-6CEF04B3E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820" y="2576689"/>
            <a:ext cx="977858" cy="97785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BB51814-45E0-A446-9A6F-9C4821183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7753" y="2665585"/>
            <a:ext cx="1181797" cy="7843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856F296-AC5F-BCEF-7246-B31B4B687D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9139" y="1016886"/>
            <a:ext cx="1302068" cy="81575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1B1EBFE-DACB-C5E4-25EA-F5FFD562F5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410" y="2665585"/>
            <a:ext cx="894191" cy="88896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80475C2-BA8D-2A8D-4DA7-C5D5C27AAD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5485" y="290918"/>
            <a:ext cx="1296839" cy="66410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F6AE5E2-1927-EED7-1BD9-2FC1DABA60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76038" y="292936"/>
            <a:ext cx="1621048" cy="50200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7EEE55A-0F29-B227-F5BC-09B22FE6326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6144" y="1879396"/>
            <a:ext cx="1882508" cy="502002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5F604671-4CC4-879A-A745-55D45F9FD2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13261" y="969824"/>
            <a:ext cx="1207942" cy="90987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AB18AA4C-1916-8472-157C-20107C5F94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31709" y="1731631"/>
            <a:ext cx="909879" cy="920337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C94947C1-79AD-36F0-7F0A-2C782036A8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08420" y="1444759"/>
            <a:ext cx="1019692" cy="1019692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842ED33E-8972-0CCF-94F5-08D990B982E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86408" y="2498740"/>
            <a:ext cx="920337" cy="1113817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63106EA0-92B7-CB61-94CA-9E51E153492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59710" y="290918"/>
            <a:ext cx="2865595" cy="89419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C4E1C5E3-0841-56A9-A158-B8E7DDA05B1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24525" y="2537855"/>
            <a:ext cx="695482" cy="1009233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25DE084C-BEBF-B054-65ED-01C192EF653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17806" y="2575069"/>
            <a:ext cx="758232" cy="758232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97FD5B63-78D9-8FD5-2039-98B6760BACD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6144" y="6219683"/>
            <a:ext cx="1265463" cy="266688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AF02786-D2A4-A40F-A17F-067BC9DB8F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46144" y="290918"/>
            <a:ext cx="3389666" cy="113384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BEA4318-DE83-193F-2E97-54F5C8F720C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095367" y="2054588"/>
            <a:ext cx="2575868" cy="148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0033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Breitbild</PresentationFormat>
  <Paragraphs>9</Paragraphs>
  <Slides>10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Cera Pro Medium</vt:lpstr>
      <vt:lpstr>WEISS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Lisa Rohwedder</cp:lastModifiedBy>
  <cp:revision>14</cp:revision>
  <dcterms:created xsi:type="dcterms:W3CDTF">2022-02-15T14:50:32Z</dcterms:created>
  <dcterms:modified xsi:type="dcterms:W3CDTF">2026-05-12T14:23:44Z</dcterms:modified>
</cp:coreProperties>
</file>